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A4121-D150-45A5-A82F-13D35F3898DD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D83AD-B756-428D-B859-B8FBE9740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7452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A4121-D150-45A5-A82F-13D35F3898DD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D83AD-B756-428D-B859-B8FBE9740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788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A4121-D150-45A5-A82F-13D35F3898DD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D83AD-B756-428D-B859-B8FBE9740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581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A4121-D150-45A5-A82F-13D35F3898DD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D83AD-B756-428D-B859-B8FBE9740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22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A4121-D150-45A5-A82F-13D35F3898DD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D83AD-B756-428D-B859-B8FBE9740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445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A4121-D150-45A5-A82F-13D35F3898DD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D83AD-B756-428D-B859-B8FBE9740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3822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A4121-D150-45A5-A82F-13D35F3898DD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D83AD-B756-428D-B859-B8FBE9740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92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A4121-D150-45A5-A82F-13D35F3898DD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D83AD-B756-428D-B859-B8FBE9740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974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A4121-D150-45A5-A82F-13D35F3898DD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D83AD-B756-428D-B859-B8FBE9740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559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A4121-D150-45A5-A82F-13D35F3898DD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D83AD-B756-428D-B859-B8FBE9740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223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A4121-D150-45A5-A82F-13D35F3898DD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D83AD-B756-428D-B859-B8FBE9740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9094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A4121-D150-45A5-A82F-13D35F3898DD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D83AD-B756-428D-B859-B8FBE9740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636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EF3F83A-4F19-446C-9E05-87AB8D9C77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727" y="653977"/>
            <a:ext cx="4621169" cy="2597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958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 Kerwood</dc:creator>
  <cp:lastModifiedBy>Z Marson</cp:lastModifiedBy>
  <cp:revision>2</cp:revision>
  <dcterms:created xsi:type="dcterms:W3CDTF">2022-07-04T13:39:26Z</dcterms:created>
  <dcterms:modified xsi:type="dcterms:W3CDTF">2022-07-04T13:50:02Z</dcterms:modified>
</cp:coreProperties>
</file>