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5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78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8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4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82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9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97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2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09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A4121-D150-45A5-A82F-13D35F3898DD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83AD-B756-428D-B859-B8FBE974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3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F3F83A-4F19-446C-9E05-87AB8D9C7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27" y="653977"/>
            <a:ext cx="4621169" cy="259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5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Kerwood</dc:creator>
  <cp:lastModifiedBy>Z Marson</cp:lastModifiedBy>
  <cp:revision>2</cp:revision>
  <dcterms:created xsi:type="dcterms:W3CDTF">2022-07-04T13:39:26Z</dcterms:created>
  <dcterms:modified xsi:type="dcterms:W3CDTF">2022-07-04T13:50:02Z</dcterms:modified>
</cp:coreProperties>
</file>