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Kerwood" userId="6d4570b4-7ebd-4e2a-beb6-f57e8645cdae" providerId="ADAL" clId="{554196D2-16CC-4CAB-AD27-19F0726561C3}"/>
    <pc:docChg chg="modSld">
      <pc:chgData name="S Kerwood" userId="6d4570b4-7ebd-4e2a-beb6-f57e8645cdae" providerId="ADAL" clId="{554196D2-16CC-4CAB-AD27-19F0726561C3}" dt="2022-07-05T13:03:01.636" v="72" actId="20577"/>
      <pc:docMkLst>
        <pc:docMk/>
      </pc:docMkLst>
      <pc:sldChg chg="modSp mod">
        <pc:chgData name="S Kerwood" userId="6d4570b4-7ebd-4e2a-beb6-f57e8645cdae" providerId="ADAL" clId="{554196D2-16CC-4CAB-AD27-19F0726561C3}" dt="2022-07-05T13:03:01.636" v="72" actId="20577"/>
        <pc:sldMkLst>
          <pc:docMk/>
          <pc:sldMk cId="3765587501" sldId="256"/>
        </pc:sldMkLst>
        <pc:spChg chg="mod">
          <ac:chgData name="S Kerwood" userId="6d4570b4-7ebd-4e2a-beb6-f57e8645cdae" providerId="ADAL" clId="{554196D2-16CC-4CAB-AD27-19F0726561C3}" dt="2022-07-05T13:03:01.636" v="72" actId="20577"/>
          <ac:spMkLst>
            <pc:docMk/>
            <pc:sldMk cId="3765587501" sldId="256"/>
            <ac:spMk id="5" creationId="{A0BCD8A5-D596-D04C-D9E2-BEF239CA4088}"/>
          </ac:spMkLst>
        </pc:spChg>
        <pc:graphicFrameChg chg="modGraphic">
          <ac:chgData name="S Kerwood" userId="6d4570b4-7ebd-4e2a-beb6-f57e8645cdae" providerId="ADAL" clId="{554196D2-16CC-4CAB-AD27-19F0726561C3}" dt="2022-07-05T13:02:50.338" v="15" actId="20577"/>
          <ac:graphicFrameMkLst>
            <pc:docMk/>
            <pc:sldMk cId="3765587501" sldId="256"/>
            <ac:graphicFrameMk id="6" creationId="{D5FE1F61-6CD4-1F62-07A2-426C8384FA88}"/>
          </ac:graphicFrameMkLst>
        </pc:graphicFrameChg>
      </pc:sldChg>
    </pc:docChg>
  </pc:docChgLst>
  <pc:docChgLst>
    <pc:chgData name="S Kerwood" userId="6d4570b4-7ebd-4e2a-beb6-f57e8645cdae" providerId="ADAL" clId="{B88DA60D-9E6B-4629-B552-AEF21049F19F}"/>
    <pc:docChg chg="modSld">
      <pc:chgData name="S Kerwood" userId="6d4570b4-7ebd-4e2a-beb6-f57e8645cdae" providerId="ADAL" clId="{B88DA60D-9E6B-4629-B552-AEF21049F19F}" dt="2022-07-05T12:04:15.379" v="1" actId="14100"/>
      <pc:docMkLst>
        <pc:docMk/>
      </pc:docMkLst>
      <pc:sldChg chg="modSp mod">
        <pc:chgData name="S Kerwood" userId="6d4570b4-7ebd-4e2a-beb6-f57e8645cdae" providerId="ADAL" clId="{B88DA60D-9E6B-4629-B552-AEF21049F19F}" dt="2022-07-05T12:04:15.379" v="1" actId="14100"/>
        <pc:sldMkLst>
          <pc:docMk/>
          <pc:sldMk cId="3765587501" sldId="256"/>
        </pc:sldMkLst>
        <pc:spChg chg="mod">
          <ac:chgData name="S Kerwood" userId="6d4570b4-7ebd-4e2a-beb6-f57e8645cdae" providerId="ADAL" clId="{B88DA60D-9E6B-4629-B552-AEF21049F19F}" dt="2022-07-05T12:04:15.379" v="1" actId="14100"/>
          <ac:spMkLst>
            <pc:docMk/>
            <pc:sldMk cId="3765587501" sldId="256"/>
            <ac:spMk id="7" creationId="{55604CF1-9B84-F759-C3BB-C119506E86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67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74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8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93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39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9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92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80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563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31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040C0-7C9D-429F-8ABB-D152BB810A53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0B89-994F-4229-9CA1-457B33C9F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6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2CB8B8-BC0F-046B-38CF-18D7A9A43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1444" y="3300145"/>
            <a:ext cx="3273895" cy="35578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BCD8A5-D596-D04C-D9E2-BEF239CA4088}"/>
              </a:ext>
            </a:extLst>
          </p:cNvPr>
          <p:cNvSpPr txBox="1"/>
          <p:nvPr/>
        </p:nvSpPr>
        <p:spPr>
          <a:xfrm>
            <a:off x="145199" y="108144"/>
            <a:ext cx="8901405" cy="58477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TUTOR TIME (days will vary with year group)</a:t>
            </a:r>
            <a:endParaRPr lang="en-GB" sz="32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5FE1F61-6CD4-1F62-07A2-426C8384F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26051"/>
              </p:ext>
            </p:extLst>
          </p:nvPr>
        </p:nvGraphicFramePr>
        <p:xfrm>
          <a:off x="159765" y="981453"/>
          <a:ext cx="5607700" cy="5559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9374">
                  <a:extLst>
                    <a:ext uri="{9D8B030D-6E8A-4147-A177-3AD203B41FA5}">
                      <a16:colId xmlns:a16="http://schemas.microsoft.com/office/drawing/2014/main" val="3773694366"/>
                    </a:ext>
                  </a:extLst>
                </a:gridCol>
                <a:gridCol w="3498326">
                  <a:extLst>
                    <a:ext uri="{9D8B030D-6E8A-4147-A177-3AD203B41FA5}">
                      <a16:colId xmlns:a16="http://schemas.microsoft.com/office/drawing/2014/main" val="1167952130"/>
                    </a:ext>
                  </a:extLst>
                </a:gridCol>
              </a:tblGrid>
              <a:tr h="92655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DAY</a:t>
                      </a:r>
                      <a:endParaRPr lang="en-GB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ysClr val="windowText" lastClr="000000"/>
                          </a:solidFill>
                        </a:rPr>
                        <a:t>ACTIVITY</a:t>
                      </a:r>
                      <a:endParaRPr lang="en-GB" sz="3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957222"/>
                  </a:ext>
                </a:extLst>
              </a:tr>
              <a:tr h="9265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MONDAY</a:t>
                      </a:r>
                      <a:endParaRPr lang="en-GB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ASSEMBLY</a:t>
                      </a:r>
                      <a:endParaRPr lang="en-GB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128044"/>
                  </a:ext>
                </a:extLst>
              </a:tr>
              <a:tr h="9265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TUESDAY</a:t>
                      </a:r>
                      <a:endParaRPr lang="en-GB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PERSONAL DEVELOPMENT &amp; WELLBEING</a:t>
                      </a:r>
                      <a:endParaRPr lang="en-GB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5086019"/>
                  </a:ext>
                </a:extLst>
              </a:tr>
              <a:tr h="9265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WEDNESDAY </a:t>
                      </a:r>
                      <a:endParaRPr lang="en-GB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HOUSE</a:t>
                      </a:r>
                      <a:endParaRPr lang="en-GB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014578"/>
                  </a:ext>
                </a:extLst>
              </a:tr>
              <a:tr h="9265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THURDSAY</a:t>
                      </a:r>
                      <a:endParaRPr lang="en-GB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READING &amp; LITERACY</a:t>
                      </a:r>
                      <a:endParaRPr lang="en-GB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107382"/>
                  </a:ext>
                </a:extLst>
              </a:tr>
              <a:tr h="9265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ysClr val="windowText" lastClr="000000"/>
                          </a:solidFill>
                        </a:rPr>
                        <a:t>FRIDAY</a:t>
                      </a:r>
                      <a:endParaRPr lang="en-GB" sz="2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1:1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ysClr val="windowText" lastClr="000000"/>
                          </a:solidFill>
                        </a:rPr>
                        <a:t>INDEPENDENT STUDY</a:t>
                      </a:r>
                      <a:endParaRPr lang="en-GB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95816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5604CF1-9B84-F759-C3BB-C119506E8651}"/>
              </a:ext>
            </a:extLst>
          </p:cNvPr>
          <p:cNvSpPr txBox="1"/>
          <p:nvPr/>
        </p:nvSpPr>
        <p:spPr>
          <a:xfrm>
            <a:off x="5930179" y="1120676"/>
            <a:ext cx="2904539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WELLBEING THEMES</a:t>
            </a:r>
            <a:r>
              <a:rPr lang="en-US" sz="2400" dirty="0"/>
              <a:t>:</a:t>
            </a:r>
          </a:p>
          <a:p>
            <a:pPr algn="ctr"/>
            <a:r>
              <a:rPr lang="en-US" sz="2400" dirty="0"/>
              <a:t>CONNECT</a:t>
            </a:r>
          </a:p>
          <a:p>
            <a:pPr algn="ctr"/>
            <a:r>
              <a:rPr lang="en-US" sz="2400" dirty="0"/>
              <a:t>BE ACTIVE</a:t>
            </a:r>
            <a:br>
              <a:rPr lang="en-US" sz="2400" dirty="0"/>
            </a:br>
            <a:r>
              <a:rPr lang="en-US" sz="2400" dirty="0"/>
              <a:t>TAKE NOTICE</a:t>
            </a:r>
          </a:p>
          <a:p>
            <a:pPr algn="ctr"/>
            <a:r>
              <a:rPr lang="en-US" sz="2400" dirty="0"/>
              <a:t>KEEP LEARNING</a:t>
            </a:r>
          </a:p>
          <a:p>
            <a:pPr algn="ctr"/>
            <a:r>
              <a:rPr lang="en-US" sz="2400" dirty="0"/>
              <a:t>GIVE TO OTHERS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65587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Kerwood</dc:creator>
  <cp:lastModifiedBy>S Kerwood</cp:lastModifiedBy>
  <cp:revision>1</cp:revision>
  <dcterms:created xsi:type="dcterms:W3CDTF">2022-07-02T18:43:32Z</dcterms:created>
  <dcterms:modified xsi:type="dcterms:W3CDTF">2022-07-05T13:03:05Z</dcterms:modified>
</cp:coreProperties>
</file>